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85" r:id="rId5"/>
    <p:sldId id="270" r:id="rId6"/>
    <p:sldId id="278" r:id="rId7"/>
    <p:sldId id="271" r:id="rId8"/>
    <p:sldId id="288" r:id="rId9"/>
    <p:sldId id="272" r:id="rId10"/>
    <p:sldId id="273" r:id="rId11"/>
    <p:sldId id="274" r:id="rId12"/>
    <p:sldId id="275" r:id="rId13"/>
    <p:sldId id="280" r:id="rId14"/>
    <p:sldId id="281" r:id="rId15"/>
    <p:sldId id="283" r:id="rId16"/>
    <p:sldId id="284" r:id="rId17"/>
    <p:sldId id="286" r:id="rId18"/>
    <p:sldId id="311" r:id="rId19"/>
    <p:sldId id="312" r:id="rId20"/>
    <p:sldId id="314" r:id="rId21"/>
    <p:sldId id="315" r:id="rId22"/>
    <p:sldId id="287" r:id="rId23"/>
    <p:sldId id="318" r:id="rId24"/>
    <p:sldId id="289" r:id="rId25"/>
    <p:sldId id="317" r:id="rId26"/>
    <p:sldId id="290" r:id="rId27"/>
    <p:sldId id="323" r:id="rId28"/>
    <p:sldId id="291" r:id="rId29"/>
    <p:sldId id="296" r:id="rId30"/>
    <p:sldId id="297" r:id="rId31"/>
    <p:sldId id="298" r:id="rId32"/>
    <p:sldId id="299" r:id="rId33"/>
    <p:sldId id="300" r:id="rId34"/>
    <p:sldId id="302" r:id="rId35"/>
    <p:sldId id="322" r:id="rId36"/>
    <p:sldId id="303" r:id="rId37"/>
    <p:sldId id="320" r:id="rId38"/>
    <p:sldId id="32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5674D31-AAFA-4324-8487-94CD13BCF6E6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AB32EE0-B811-4F32-8858-902EE40CD62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2006crb@mail.ru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404664"/>
            <a:ext cx="6840760" cy="3168352"/>
          </a:xfrm>
        </p:spPr>
        <p:txBody>
          <a:bodyPr/>
          <a:lstStyle/>
          <a:p>
            <a:r>
              <a:rPr lang="ru-RU" dirty="0" smtClean="0"/>
              <a:t>ГБУЗ «Петропавловская ЦРБ»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0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Admin\Рабочий стол\ПРЕЗЕНТАЦИЯ\img21.jpg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4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ПРЕЗЕНТАЦИЯ\Боргойская доли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2493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5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Admin\Рабочий стол\ПРЕЗЕНТАЦИЯ\Памятник Д-Банзарову.jpg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23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РЕЗЕНТАЦИЯ\Главный корпус 1.JPG"/>
          <p:cNvPicPr>
            <a:picLocks noGrp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Главный корпус ЦРБ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0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ПРЕЗЕНТАЦИЯ\DJI_0014.JPG"/>
          <p:cNvPicPr>
            <a:picLocks noGrp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6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712968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Медицинское обслуживание населения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Джидинского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района осуществляется се-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тью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лечебно-профилактических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учреж-дений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Центральная районная больница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 116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коек и 60 коек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дневного стационара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 Центральная районная поликлиника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Врачебных амбулаторий -  6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 Фельдшерско-акушерских пунктов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- 21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6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424936" cy="6213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Численность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работающих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ГБУЗ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«Петропавловская ЦРБ» по состоянию на 01.12.2018 года составляет 418 человек, в том числе: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44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средний медицинский персонал – 209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младший медицинский персонал - 25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прочий персонал – 140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В центральной районной больнице средний возраст врачей – 40 лет</a:t>
            </a: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За период с 2012 по 2018 годы 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программе «Земский доктор» прибыло 39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95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67600" cy="576064"/>
          </a:xfrm>
        </p:spPr>
        <p:txBody>
          <a:bodyPr/>
          <a:lstStyle/>
          <a:p>
            <a:pPr algn="ctr"/>
            <a:r>
              <a:rPr lang="ru-RU" dirty="0" smtClean="0"/>
              <a:t>Наличие вакантных должностей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83097555"/>
              </p:ext>
            </p:extLst>
          </p:nvPr>
        </p:nvGraphicFramePr>
        <p:xfrm>
          <a:off x="251520" y="892855"/>
          <a:ext cx="8496943" cy="5813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6332"/>
                <a:gridCol w="1054491"/>
                <a:gridCol w="2108983"/>
                <a:gridCol w="3107137"/>
              </a:tblGrid>
              <a:tr h="895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Вакантная должность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Кол-во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Жилье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Предполагаемая зарплата, тыс. руб.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 терапевт  участковый (с.Белоозерск)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Предоставляется аренда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От 30 </a:t>
                      </a:r>
                      <a:r>
                        <a:rPr lang="ru-RU" sz="1600" dirty="0" err="1">
                          <a:effectLst/>
                        </a:rPr>
                        <a:t>тыс</a:t>
                      </a:r>
                      <a:r>
                        <a:rPr lang="ru-RU" sz="1600" dirty="0">
                          <a:effectLst/>
                        </a:rPr>
                        <a:t> .</a:t>
                      </a:r>
                      <a:r>
                        <a:rPr lang="ru-RU" sz="1600" dirty="0" err="1">
                          <a:effectLst/>
                        </a:rPr>
                        <a:t>руб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 терапевт участковый (с.Н-Торей)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Предоставляется аренда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30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 терапевт участковый (с.Н-Бургалтай)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Предоставляется аренда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30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6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Врач акушер-гинеколог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Предоставляется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аренда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20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6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 хирург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Предоставляется аренда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20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 оториноларинголог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Предоставляется аренда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20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8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 патологоанатом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Предоставляется аренда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22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64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Открытие </a:t>
            </a:r>
            <a:r>
              <a:rPr lang="ru-RU" dirty="0" err="1" smtClean="0"/>
              <a:t>Джидинской</a:t>
            </a:r>
            <a:r>
              <a:rPr lang="ru-RU" dirty="0" smtClean="0"/>
              <a:t> амбулатории врача общей практики</a:t>
            </a:r>
            <a:endParaRPr lang="ru-RU" dirty="0"/>
          </a:p>
        </p:txBody>
      </p:sp>
      <p:pic>
        <p:nvPicPr>
          <p:cNvPr id="39938" name="Picture 2" descr="C:\Documents and Settings\Admin\Рабочий стол\ПРЕЗЕНТАЦИЯ\Джидинская АВОП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596275" cy="34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Documents and Settings\Admin\Рабочий стол\ПРЕЗЕНТАЦИЯ\Джид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60836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17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ПРЕЗЕНТАЦИЯ\Джид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36448"/>
            <a:ext cx="4608511" cy="35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Documents and Settings\Admin\Рабочий стол\ПРЕЗЕНТАЦИЯ\Джид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61411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99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7467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ПРЕЗЕНТАЦИЯ\Граница Джидинского района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3" y="260648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1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Нижне-</a:t>
            </a:r>
            <a:r>
              <a:rPr lang="ru-RU" sz="2400" dirty="0" err="1" smtClean="0"/>
              <a:t>Торейская</a:t>
            </a:r>
            <a:r>
              <a:rPr lang="ru-RU" sz="2400" dirty="0" smtClean="0"/>
              <a:t> амбулатория врача общей практики. В 2020 году планируется строительство нового здания.</a:t>
            </a:r>
            <a:endParaRPr lang="ru-RU" sz="2400" dirty="0"/>
          </a:p>
        </p:txBody>
      </p:sp>
      <p:pic>
        <p:nvPicPr>
          <p:cNvPr id="37890" name="Picture 2" descr="C:\Documents and Settings\Admin\Рабочий стол\ПРЕЗЕНТАЦИЯ\Нижне-Торейская В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08912" cy="52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49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Новое здание </a:t>
            </a:r>
            <a:r>
              <a:rPr lang="ru-RU" dirty="0" err="1" smtClean="0"/>
              <a:t>Армакского</a:t>
            </a:r>
            <a:r>
              <a:rPr lang="ru-RU" dirty="0" smtClean="0"/>
              <a:t> фельдшерско-акушерского пункта.</a:t>
            </a:r>
            <a:br>
              <a:rPr lang="ru-RU" dirty="0" smtClean="0"/>
            </a:br>
            <a:r>
              <a:rPr lang="ru-RU" dirty="0" smtClean="0"/>
              <a:t>За 2012-2018 </a:t>
            </a:r>
            <a:r>
              <a:rPr lang="ru-RU" dirty="0" err="1" smtClean="0"/>
              <a:t>г.г</a:t>
            </a:r>
            <a:r>
              <a:rPr lang="ru-RU" dirty="0" smtClean="0"/>
              <a:t>. построено 5  ФАП</a:t>
            </a:r>
            <a:endParaRPr lang="ru-RU" dirty="0"/>
          </a:p>
        </p:txBody>
      </p:sp>
      <p:pic>
        <p:nvPicPr>
          <p:cNvPr id="36866" name="Picture 2" descr="C:\Documents and Settings\Admin\Рабочий стол\ПРЕЗЕНТАЦИЯ\ФАП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496944" cy="53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69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467600" cy="1143000"/>
          </a:xfrm>
        </p:spPr>
        <p:txBody>
          <a:bodyPr/>
          <a:lstStyle/>
          <a:p>
            <a:pPr algn="ctr"/>
            <a:r>
              <a:rPr lang="ru-RU" dirty="0" smtClean="0"/>
              <a:t>Меры социальной поддержки молодых специалистов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80920" cy="4896544"/>
          </a:xfrm>
        </p:spPr>
        <p:txBody>
          <a:bodyPr>
            <a:normAutofit/>
          </a:bodyPr>
          <a:lstStyle/>
          <a:p>
            <a:r>
              <a:rPr lang="ru-RU" dirty="0" smtClean="0"/>
              <a:t>- </a:t>
            </a:r>
            <a:r>
              <a:rPr lang="ru-RU" dirty="0"/>
              <a:t>осуществляет меры социальной поддержки в виде выплаты денежных средств за аренду жилья</a:t>
            </a:r>
          </a:p>
          <a:p>
            <a:r>
              <a:rPr lang="ru-RU" dirty="0"/>
              <a:t>- оказывает помощь при устройстве детей молодых специалистов в детский сад</a:t>
            </a:r>
          </a:p>
          <a:p>
            <a:r>
              <a:rPr lang="ru-RU" dirty="0"/>
              <a:t>- проводит работу по целевой контрактной подготовке специалистов.  </a:t>
            </a:r>
          </a:p>
          <a:p>
            <a:r>
              <a:rPr lang="ru-RU" dirty="0"/>
              <a:t>- доплата к стипендии в размере 3 000 (Три тысячи) рублей, по итогам экзаменационной сессии при условии хорошей успеваемости на 5-6 курсах (средний балл не ниже 4,0);</a:t>
            </a:r>
          </a:p>
          <a:p>
            <a:r>
              <a:rPr lang="ru-RU" dirty="0"/>
              <a:t>- оплата за учебу в ординатуре</a:t>
            </a:r>
          </a:p>
          <a:p>
            <a:r>
              <a:rPr lang="ru-RU" dirty="0"/>
              <a:t>- организация летнего оздоровления детей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59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dirty="0" smtClean="0"/>
              <a:t>Дом культуры </a:t>
            </a:r>
            <a:r>
              <a:rPr lang="ru-RU" dirty="0" err="1" smtClean="0"/>
              <a:t>с.Петропавловка</a:t>
            </a:r>
            <a:endParaRPr lang="ru-RU" dirty="0"/>
          </a:p>
        </p:txBody>
      </p:sp>
      <p:pic>
        <p:nvPicPr>
          <p:cNvPr id="38914" name="Picture 2" descr="C:\Documents and Settings\Admin\Рабочий стол\ПРЕЗЕНТАЦИЯ\кск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12968" cy="56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73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296"/>
            <a:ext cx="79208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Битва хоров среди организаций района, </a:t>
            </a:r>
            <a:br>
              <a:rPr lang="ru-RU" dirty="0" smtClean="0"/>
            </a:br>
            <a:r>
              <a:rPr lang="ru-RU" dirty="0" smtClean="0"/>
              <a:t>посвященная Дню Победы</a:t>
            </a:r>
            <a:endParaRPr lang="ru-RU" dirty="0"/>
          </a:p>
        </p:txBody>
      </p:sp>
      <p:pic>
        <p:nvPicPr>
          <p:cNvPr id="21506" name="Picture 2" descr="C:\Documents and Settings\Admin\Рабочий стол\ПРЕЗЕНТАЦИЯ\Битва хоров, посвященная Дню Побед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640960" cy="53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29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dirty="0" smtClean="0"/>
              <a:t>Парад Победы</a:t>
            </a:r>
            <a:endParaRPr lang="ru-RU" dirty="0"/>
          </a:p>
        </p:txBody>
      </p:sp>
      <p:pic>
        <p:nvPicPr>
          <p:cNvPr id="44034" name="Picture 2" descr="C:\Documents and Settings\Admin\Рабочий стол\ПРЕЗЕНТАЦИЯ\Парад День Побед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64641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35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Встреча гостей на традиционном ежегодном турнире </a:t>
            </a:r>
            <a:r>
              <a:rPr lang="ru-RU" dirty="0" err="1" smtClean="0"/>
              <a:t>им.В.В.Кучинского</a:t>
            </a:r>
            <a:endParaRPr lang="ru-RU" dirty="0"/>
          </a:p>
        </p:txBody>
      </p:sp>
      <p:pic>
        <p:nvPicPr>
          <p:cNvPr id="22530" name="Picture 2" descr="C:\Documents and Settings\Admin\Рабочий стол\ПРЕЗЕНТАЦИЯ\Встреча гостей на традиционный ежегодный турнир Кучинского В.В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40960" cy="5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14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467600" cy="634082"/>
          </a:xfrm>
        </p:spPr>
        <p:txBody>
          <a:bodyPr/>
          <a:lstStyle/>
          <a:p>
            <a:pPr algn="ctr"/>
            <a:r>
              <a:rPr lang="ru-RU" dirty="0" smtClean="0"/>
              <a:t>Турнир </a:t>
            </a:r>
            <a:r>
              <a:rPr lang="ru-RU" dirty="0" err="1" smtClean="0"/>
              <a:t>им.В.В.Кучинского</a:t>
            </a:r>
            <a:endParaRPr lang="ru-RU" dirty="0"/>
          </a:p>
        </p:txBody>
      </p:sp>
      <p:pic>
        <p:nvPicPr>
          <p:cNvPr id="26626" name="Picture 2" descr="C:\Documents and Settings\Admin\Рабочий стол\ПРЕЗЕНТАЦИЯ\Турнир Кучинского 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40960" cy="58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38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67600" cy="634082"/>
          </a:xfrm>
        </p:spPr>
        <p:txBody>
          <a:bodyPr/>
          <a:lstStyle/>
          <a:p>
            <a:pPr algn="ctr"/>
            <a:r>
              <a:rPr lang="ru-RU" dirty="0" smtClean="0"/>
              <a:t>День медицинского работника</a:t>
            </a:r>
            <a:endParaRPr lang="ru-RU" dirty="0"/>
          </a:p>
        </p:txBody>
      </p:sp>
      <p:pic>
        <p:nvPicPr>
          <p:cNvPr id="23554" name="Picture 2" descr="C:\Documents and Settings\Admin\Рабочий стол\ПРЕЗЕНТАЦИЯ\День медицинского работника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06887" cy="56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2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467600" cy="562074"/>
          </a:xfrm>
        </p:spPr>
        <p:txBody>
          <a:bodyPr/>
          <a:lstStyle/>
          <a:p>
            <a:pPr algn="ctr"/>
            <a:r>
              <a:rPr lang="ru-RU" dirty="0" smtClean="0"/>
              <a:t>Обмен опытом в Монголии</a:t>
            </a:r>
            <a:endParaRPr lang="ru-RU" dirty="0"/>
          </a:p>
        </p:txBody>
      </p:sp>
      <p:pic>
        <p:nvPicPr>
          <p:cNvPr id="28674" name="Picture 2" descr="C:\Documents and Settings\Admin\Рабочий стол\ПРЕЗЕНТАЦИЯ\Обмен опытом Монголи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0310"/>
            <a:ext cx="8640960" cy="580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9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ПРЕЗЕНТАЦИЯ\Джидинский район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3" y="218079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52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67600" cy="634082"/>
          </a:xfrm>
        </p:spPr>
        <p:txBody>
          <a:bodyPr/>
          <a:lstStyle/>
          <a:p>
            <a:pPr algn="ctr"/>
            <a:r>
              <a:rPr lang="ru-RU" dirty="0" smtClean="0"/>
              <a:t>Зимняя районная спартакиада</a:t>
            </a:r>
            <a:endParaRPr lang="ru-RU" dirty="0"/>
          </a:p>
        </p:txBody>
      </p:sp>
      <p:pic>
        <p:nvPicPr>
          <p:cNvPr id="29698" name="Picture 2" descr="C:\Documents and Settings\Admin\Рабочий стол\ПРЕЗЕНТАЦИЯ\Зимняя спартакаида Джидинского райо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60328"/>
            <a:ext cx="8568952" cy="57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15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1138138"/>
          </a:xfrm>
        </p:spPr>
        <p:txBody>
          <a:bodyPr/>
          <a:lstStyle/>
          <a:p>
            <a:pPr algn="ctr"/>
            <a:r>
              <a:rPr lang="ru-RU" dirty="0" smtClean="0"/>
              <a:t>Новогодний карнавал </a:t>
            </a:r>
            <a:br>
              <a:rPr lang="ru-RU" dirty="0" smtClean="0"/>
            </a:br>
            <a:r>
              <a:rPr lang="ru-RU" dirty="0" smtClean="0"/>
              <a:t>медицинских работников</a:t>
            </a:r>
            <a:endParaRPr lang="ru-RU" dirty="0"/>
          </a:p>
        </p:txBody>
      </p:sp>
      <p:pic>
        <p:nvPicPr>
          <p:cNvPr id="30722" name="Picture 2" descr="C:\Documents and Settings\Admin\Рабочий стол\ПРЕЗЕНТАЦИЯ\Новогодний карнавал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58318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812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\Рабочий стол\ПРЕЗЕНТАЦИЯ\Новогодний карнавал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66464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25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1" name="Picture 3" descr="C:\Documents and Settings\Admin\Рабочий стол\ПРЕЗЕНТАЦИЯ\Новогодний карнавал 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04456" cy="62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Admin\Рабочий стол\ПРЕЗЕНТАЦИЯ\Новогодний карнава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1764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54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67600" cy="634082"/>
          </a:xfrm>
        </p:spPr>
        <p:txBody>
          <a:bodyPr/>
          <a:lstStyle/>
          <a:p>
            <a:r>
              <a:rPr lang="ru-RU" dirty="0" smtClean="0"/>
              <a:t>Открытие аллеи на территории ЦРБ</a:t>
            </a:r>
            <a:endParaRPr lang="ru-RU" dirty="0"/>
          </a:p>
        </p:txBody>
      </p:sp>
      <p:pic>
        <p:nvPicPr>
          <p:cNvPr id="34818" name="Picture 2" descr="C:\Documents and Settings\Admin\Рабочий стол\ПРЕЗЕНТАЦИЯ\Открытие аллеи на территории ЦРБ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57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660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576064"/>
          </a:xfrm>
        </p:spPr>
        <p:txBody>
          <a:bodyPr/>
          <a:lstStyle/>
          <a:p>
            <a:pPr algn="ctr"/>
            <a:r>
              <a:rPr lang="ru-RU" dirty="0" smtClean="0"/>
              <a:t>Конкурс «Муза милосердия»</a:t>
            </a:r>
            <a:endParaRPr lang="ru-RU" dirty="0"/>
          </a:p>
        </p:txBody>
      </p:sp>
      <p:pic>
        <p:nvPicPr>
          <p:cNvPr id="46082" name="Picture 2" descr="\\Serv-it\Старые фото\Фото база\Гусинка 2016\DSC051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9092"/>
            <a:ext cx="8568952" cy="59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469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67600" cy="634082"/>
          </a:xfrm>
        </p:spPr>
        <p:txBody>
          <a:bodyPr/>
          <a:lstStyle/>
          <a:p>
            <a:pPr algn="ctr"/>
            <a:r>
              <a:rPr lang="ru-RU" dirty="0" smtClean="0"/>
              <a:t>Празднование САГААЛГАН</a:t>
            </a:r>
            <a:endParaRPr lang="ru-RU" dirty="0"/>
          </a:p>
        </p:txBody>
      </p:sp>
      <p:pic>
        <p:nvPicPr>
          <p:cNvPr id="35842" name="Picture 2" descr="C:\Documents and Settings\Admin\Рабочий стол\ПРЕЗЕНТАЦИЯ\Сагаалган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40960" cy="58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647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Контактные данные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363272" cy="43204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Главный врач </a:t>
            </a:r>
          </a:p>
          <a:p>
            <a:pPr marL="0" indent="0">
              <a:buNone/>
            </a:pPr>
            <a:r>
              <a:rPr lang="ru-RU" dirty="0" err="1" smtClean="0"/>
              <a:t>Бубеева</a:t>
            </a:r>
            <a:r>
              <a:rPr lang="ru-RU" dirty="0" smtClean="0"/>
              <a:t> </a:t>
            </a:r>
            <a:r>
              <a:rPr lang="ru-RU" dirty="0" err="1" smtClean="0"/>
              <a:t>Баярма</a:t>
            </a:r>
            <a:r>
              <a:rPr lang="ru-RU" dirty="0" smtClean="0"/>
              <a:t> </a:t>
            </a:r>
            <a:r>
              <a:rPr lang="ru-RU" dirty="0" err="1" smtClean="0"/>
              <a:t>Дашинимаевна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тел./факс.: 8-301-34-41-3-31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Е-</a:t>
            </a:r>
            <a:r>
              <a:rPr lang="en-US" dirty="0" smtClean="0"/>
              <a:t>mail</a:t>
            </a:r>
            <a:r>
              <a:rPr lang="ru-RU" dirty="0" smtClean="0"/>
              <a:t>: </a:t>
            </a:r>
            <a:r>
              <a:rPr lang="ru-RU" dirty="0" smtClean="0">
                <a:hlinkClick r:id="rId2"/>
              </a:rPr>
              <a:t>2006</a:t>
            </a:r>
            <a:r>
              <a:rPr lang="en-US" dirty="0" smtClean="0">
                <a:hlinkClick r:id="rId2"/>
              </a:rPr>
              <a:t>crb@mail.ru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Адрес: Республика Бурятия, </a:t>
            </a:r>
            <a:r>
              <a:rPr lang="ru-RU" dirty="0" err="1" smtClean="0"/>
              <a:t>Джидинский</a:t>
            </a:r>
            <a:r>
              <a:rPr lang="ru-RU" dirty="0" smtClean="0"/>
              <a:t> район, </a:t>
            </a:r>
            <a:r>
              <a:rPr lang="ru-RU" dirty="0" err="1" smtClean="0"/>
              <a:t>с.Петропавловка</a:t>
            </a:r>
            <a:r>
              <a:rPr lang="ru-RU" dirty="0" smtClean="0"/>
              <a:t>, </a:t>
            </a:r>
            <a:r>
              <a:rPr lang="ru-RU" dirty="0" err="1" smtClean="0"/>
              <a:t>ул.Ленина</a:t>
            </a:r>
            <a:r>
              <a:rPr lang="ru-RU" dirty="0" smtClean="0"/>
              <a:t>, дом 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62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03" y="21098"/>
            <a:ext cx="8075240" cy="1143000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  <a:br>
              <a:rPr lang="ru-RU" dirty="0"/>
            </a:br>
            <a:r>
              <a:rPr lang="ru-RU" dirty="0" smtClean="0"/>
              <a:t>Приезжайте к нам работать!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C:\Documents and Settings\Admin\Рабочий стол\ПРЕЗЕНТАЦИЯ\Главный вра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58822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3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08912" cy="614129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600" b="1" dirty="0" err="1">
                <a:latin typeface="Times New Roman" pitchFamily="18" charset="0"/>
                <a:cs typeface="Times New Roman" pitchFamily="18" charset="0"/>
              </a:rPr>
              <a:t>Джидинский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Административный центр: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с. Петропавловка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Население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района: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24 611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чел. </a:t>
            </a:r>
          </a:p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Площадь: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8 600 км².</a:t>
            </a:r>
          </a:p>
          <a:p>
            <a:r>
              <a:rPr lang="ru-RU" sz="2600" b="1" dirty="0" err="1">
                <a:latin typeface="Times New Roman" pitchFamily="18" charset="0"/>
                <a:cs typeface="Times New Roman" pitchFamily="18" charset="0"/>
              </a:rPr>
              <a:t>Джидинский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район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расположен в юго-восточной части Республики Бурятия, ближе к центральной, и граничит с Монголией,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Закаменским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Кяхтинским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Селенгинскими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районами. Территория района 10 000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., плотность населения 0,39 человек на 1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кв.км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. Расстояние от районного центра до города Улан-Удэ 250 км., до ближайшей железнодорожной станции «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Джида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65 км.. Сообщение автомобильным и железно-дорожным транспортом. В районе насчитывается 32 села. 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Радиус обслуживания в районе колеблется от 15 км. до 80 км. от районного центра. Занимает долину среднего и нижнего течения реки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Джиды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и прилегающие к ней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Боргойские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сухие солончаковые степи. С севера район ограничивает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Хамар-Дабанский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Боргойский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а с юга –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Джидинский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хребты. По восточной границе района протекает река Селенга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085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ПРЕЗЕНТАЦИЯ\img10.jpg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1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Admin\Рабочий стол\ПРЕЗЕНТАЦИЯ\Природа родного края.JPG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4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ПРЕЗЕНТАЦИЯ\slide_22.jpg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6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/>
          <a:lstStyle/>
          <a:p>
            <a:pPr algn="ctr"/>
            <a:r>
              <a:rPr lang="ru-RU" dirty="0" smtClean="0"/>
              <a:t>Белое озеро</a:t>
            </a:r>
            <a:endParaRPr lang="ru-RU" dirty="0"/>
          </a:p>
        </p:txBody>
      </p:sp>
      <p:pic>
        <p:nvPicPr>
          <p:cNvPr id="20482" name="Picture 2" descr="C:\Documents and Settings\Admin\Рабочий стол\ПРЕЗЕНТАЦИЯ\Боргойские степени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20891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86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/>
              <a:t>Гэгэтуйский</a:t>
            </a:r>
            <a:r>
              <a:rPr lang="ru-RU" sz="3200" dirty="0" smtClean="0"/>
              <a:t> дацан</a:t>
            </a:r>
            <a:endParaRPr lang="ru-RU" sz="3200" dirty="0"/>
          </a:p>
        </p:txBody>
      </p:sp>
      <p:pic>
        <p:nvPicPr>
          <p:cNvPr id="8194" name="Picture 2" descr="C:\Documents and Settings\Admin\Рабочий стол\ПРЕЗЕНТАЦИЯ\Гэгэтуйский даца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1369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87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393</TotalTime>
  <Words>324</Words>
  <Application>Microsoft Office PowerPoint</Application>
  <PresentationFormat>Экран (4:3)</PresentationFormat>
  <Paragraphs>91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Эркер</vt:lpstr>
      <vt:lpstr>ГБУЗ «Петропавловская ЦРБ»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Белое озеро</vt:lpstr>
      <vt:lpstr>Гэгэтуйский дацан</vt:lpstr>
      <vt:lpstr>Презентация PowerPoint</vt:lpstr>
      <vt:lpstr>Презентация PowerPoint</vt:lpstr>
      <vt:lpstr>Презентация PowerPoint</vt:lpstr>
      <vt:lpstr>Главный корпус ЦРБ</vt:lpstr>
      <vt:lpstr>Презентация PowerPoint</vt:lpstr>
      <vt:lpstr>Презентация PowerPoint</vt:lpstr>
      <vt:lpstr>Презентация PowerPoint</vt:lpstr>
      <vt:lpstr>Наличие вакантных должностей</vt:lpstr>
      <vt:lpstr>Открытие Джидинской амбулатории врача общей практики</vt:lpstr>
      <vt:lpstr>Презентация PowerPoint</vt:lpstr>
      <vt:lpstr>Нижне-Торейская амбулатория врача общей практики. В 2020 году планируется строительство нового здания.</vt:lpstr>
      <vt:lpstr>Новое здание Армакского фельдшерско-акушерского пункта. За 2012-2018 г.г. построено 5  ФАП</vt:lpstr>
      <vt:lpstr>Меры социальной поддержки молодых специалистов</vt:lpstr>
      <vt:lpstr>Дом культуры с.Петропавловка</vt:lpstr>
      <vt:lpstr>Битва хоров среди организаций района,  посвященная Дню Победы</vt:lpstr>
      <vt:lpstr>Парад Победы</vt:lpstr>
      <vt:lpstr>Встреча гостей на традиционном ежегодном турнире им.В.В.Кучинского</vt:lpstr>
      <vt:lpstr>Турнир им.В.В.Кучинского</vt:lpstr>
      <vt:lpstr>День медицинского работника</vt:lpstr>
      <vt:lpstr>Обмен опытом в Монголии</vt:lpstr>
      <vt:lpstr>Зимняя районная спартакиада</vt:lpstr>
      <vt:lpstr>Новогодний карнавал  медицинских работников</vt:lpstr>
      <vt:lpstr>Презентация PowerPoint</vt:lpstr>
      <vt:lpstr>Презентация PowerPoint</vt:lpstr>
      <vt:lpstr>Открытие аллеи на территории ЦРБ</vt:lpstr>
      <vt:lpstr>Конкурс «Муза милосердия»</vt:lpstr>
      <vt:lpstr>Празднование САГААЛГАН</vt:lpstr>
      <vt:lpstr>Контактные данные </vt:lpstr>
      <vt:lpstr>СПАСИБО ЗА ВНИМАНИЕ! Приезжайте к нам работать!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«Петропавловская ЦРБ»</dc:title>
  <dc:creator>Admin</dc:creator>
  <cp:lastModifiedBy>Admin</cp:lastModifiedBy>
  <cp:revision>58</cp:revision>
  <dcterms:created xsi:type="dcterms:W3CDTF">2018-12-10T04:59:47Z</dcterms:created>
  <dcterms:modified xsi:type="dcterms:W3CDTF">2018-12-12T00:09:55Z</dcterms:modified>
</cp:coreProperties>
</file>